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3"/>
  </p:normalViewPr>
  <p:slideViewPr>
    <p:cSldViewPr snapToGrid="0" snapToObjects="1">
      <p:cViewPr varScale="1">
        <p:scale>
          <a:sx n="107" d="100"/>
          <a:sy n="107" d="100"/>
        </p:scale>
        <p:origin x="17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chemeClr val="lt1"/>
              </a:buClr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buClr>
                <a:schemeClr val="lt1"/>
              </a:buClr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buClr>
                <a:schemeClr val="lt1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lt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lt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l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360"/>
              </a:spcBef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20"/>
              </a:spcBef>
              <a:buClr>
                <a:schemeClr val="lt1"/>
              </a:buClr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280"/>
              </a:spcBef>
              <a:buClr>
                <a:schemeClr val="l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280"/>
              </a:spcBef>
              <a:buClr>
                <a:schemeClr val="l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280"/>
              </a:spcBef>
              <a:buClr>
                <a:schemeClr val="l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280"/>
              </a:spcBef>
              <a:buClr>
                <a:schemeClr val="l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280"/>
              </a:spcBef>
              <a:buClr>
                <a:schemeClr val="l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280"/>
              </a:spcBef>
              <a:buClr>
                <a:schemeClr val="l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lt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lt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lt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lt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l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l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l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l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lt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lt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lt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lt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l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l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l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l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lt1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lt1"/>
              </a:buClr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l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l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l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l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l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l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l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l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lt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lt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l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l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l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l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lt1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lt1"/>
              </a:buClr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l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l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l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l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l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l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l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l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lt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lt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l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l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l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l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lt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lt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l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l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lt1"/>
              </a:buClr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l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l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l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l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l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l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lt1"/>
              </a:buClr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lt1"/>
              </a:buClr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lt1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l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lt1"/>
              </a:buClr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l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l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l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l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l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l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lt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lt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l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lt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lt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l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lt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lt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l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l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subTitle" idx="1"/>
          </p:nvPr>
        </p:nvSpPr>
        <p:spPr>
          <a:xfrm>
            <a:off x="1093665" y="5826726"/>
            <a:ext cx="6597262" cy="5593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do you observe in this painting?</a:t>
            </a:r>
          </a:p>
        </p:txBody>
      </p:sp>
      <p:pic>
        <p:nvPicPr>
          <p:cNvPr id="85" name="Shape 85" descr="imgr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92905" y="269046"/>
            <a:ext cx="4210195" cy="5397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subTitle" idx="1"/>
          </p:nvPr>
        </p:nvSpPr>
        <p:spPr>
          <a:xfrm>
            <a:off x="1093665" y="5826726"/>
            <a:ext cx="6597262" cy="5593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is different about this </a:t>
            </a:r>
            <a:r>
              <a:rPr lang="en-US" sz="32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font</a:t>
            </a:r>
            <a:r>
              <a:rPr lang="en-US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</p:txBody>
      </p:sp>
      <p:pic>
        <p:nvPicPr>
          <p:cNvPr id="91" name="Shape 91" descr="imgres-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3190" y="264616"/>
            <a:ext cx="5273446" cy="49218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subTitle" idx="1"/>
          </p:nvPr>
        </p:nvSpPr>
        <p:spPr>
          <a:xfrm>
            <a:off x="1093665" y="5826726"/>
            <a:ext cx="6597262" cy="5593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 you notice symmetry?</a:t>
            </a:r>
          </a:p>
        </p:txBody>
      </p:sp>
      <p:pic>
        <p:nvPicPr>
          <p:cNvPr id="97" name="Shape 97" descr="imag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0680" y="348478"/>
            <a:ext cx="3845463" cy="50618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subTitle" idx="1"/>
          </p:nvPr>
        </p:nvSpPr>
        <p:spPr>
          <a:xfrm>
            <a:off x="1093665" y="5826726"/>
            <a:ext cx="6597262" cy="5593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else is hiding in this letter? Why?</a:t>
            </a:r>
          </a:p>
        </p:txBody>
      </p:sp>
      <p:pic>
        <p:nvPicPr>
          <p:cNvPr id="103" name="Shape 103" descr="images-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60808" y="388105"/>
            <a:ext cx="4883409" cy="47946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subTitle" idx="1"/>
          </p:nvPr>
        </p:nvSpPr>
        <p:spPr>
          <a:xfrm>
            <a:off x="776149" y="252121"/>
            <a:ext cx="7197012" cy="5593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These are ILLUMINATED MANUSCRIPTS</a:t>
            </a:r>
          </a:p>
        </p:txBody>
      </p:sp>
      <p:sp>
        <p:nvSpPr>
          <p:cNvPr id="109" name="Shape 109"/>
          <p:cNvSpPr txBox="1"/>
          <p:nvPr/>
        </p:nvSpPr>
        <p:spPr>
          <a:xfrm>
            <a:off x="423354" y="5884553"/>
            <a:ext cx="8308316" cy="5593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272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Before books were printed, each one was hand written! </a:t>
            </a:r>
          </a:p>
        </p:txBody>
      </p:sp>
      <p:pic>
        <p:nvPicPr>
          <p:cNvPr id="110" name="Shape 110" descr="imgr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489" y="1362799"/>
            <a:ext cx="2869575" cy="367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Shape 111" descr="images-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6217" y="1362800"/>
            <a:ext cx="2966943" cy="3666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subTitle" idx="1"/>
          </p:nvPr>
        </p:nvSpPr>
        <p:spPr>
          <a:xfrm>
            <a:off x="979006" y="198014"/>
            <a:ext cx="7197012" cy="9298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296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Lets design our own </a:t>
            </a:r>
          </a:p>
          <a:p>
            <a:pPr marL="0" marR="0" lvl="0" indent="0" algn="ctr" rtl="0">
              <a:lnSpc>
                <a:spcPct val="80000"/>
              </a:lnSpc>
              <a:spcBef>
                <a:spcPts val="592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296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ILLUMINATED MANUSCRIPT</a:t>
            </a:r>
          </a:p>
        </p:txBody>
      </p:sp>
      <p:sp>
        <p:nvSpPr>
          <p:cNvPr id="117" name="Shape 117"/>
          <p:cNvSpPr txBox="1"/>
          <p:nvPr/>
        </p:nvSpPr>
        <p:spPr>
          <a:xfrm>
            <a:off x="423354" y="1371656"/>
            <a:ext cx="8308316" cy="504101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AutoNum type="arabicParenR"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Avenir Roman" panose="02000503020000020003" pitchFamily="2" charset="0"/>
                <a:ea typeface="Calibri"/>
                <a:cs typeface="Calibri"/>
                <a:sym typeface="Calibri"/>
              </a:rPr>
              <a:t>1) Choose the </a:t>
            </a:r>
            <a:r>
              <a:rPr lang="en-US" sz="2400" b="0" i="0" u="sng" strike="noStrike" cap="none" dirty="0">
                <a:solidFill>
                  <a:schemeClr val="lt1"/>
                </a:solidFill>
                <a:latin typeface="Avenir Roman" panose="02000503020000020003" pitchFamily="2" charset="0"/>
                <a:ea typeface="Calibri"/>
                <a:cs typeface="Calibri"/>
                <a:sym typeface="Calibri"/>
              </a:rPr>
              <a:t>first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Avenir Roman" panose="02000503020000020003" pitchFamily="2" charset="0"/>
                <a:ea typeface="Calibri"/>
                <a:cs typeface="Calibri"/>
                <a:sym typeface="Calibri"/>
              </a:rPr>
              <a:t> letter of your 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Avenir Roman" panose="02000503020000020003" pitchFamily="2" charset="0"/>
                <a:ea typeface="Calibri"/>
                <a:cs typeface="Calibri"/>
                <a:sym typeface="Calibri"/>
              </a:rPr>
              <a:t>first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Avenir Roman" panose="02000503020000020003" pitchFamily="2" charset="0"/>
                <a:ea typeface="Calibri"/>
                <a:cs typeface="Calibri"/>
                <a:sym typeface="Calibri"/>
              </a:rPr>
              <a:t> or 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Avenir Roman" panose="02000503020000020003" pitchFamily="2" charset="0"/>
                <a:ea typeface="Calibri"/>
                <a:cs typeface="Calibri"/>
                <a:sym typeface="Calibri"/>
              </a:rPr>
              <a:t>last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Avenir Roman" panose="02000503020000020003" pitchFamily="2" charset="0"/>
                <a:ea typeface="Calibri"/>
                <a:cs typeface="Calibri"/>
                <a:sym typeface="Calibri"/>
              </a:rPr>
              <a:t> name.</a:t>
            </a:r>
          </a:p>
          <a:p>
            <a:pPr marL="457200" marR="0" lvl="0" indent="-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AutoNum type="arabicParenR"/>
            </a:pPr>
            <a:r>
              <a:rPr lang="en-US" sz="2400" dirty="0">
                <a:solidFill>
                  <a:schemeClr val="lt1"/>
                </a:solidFill>
                <a:latin typeface="Avenir Roman" panose="02000503020000020003" pitchFamily="2" charset="0"/>
                <a:ea typeface="Calibri"/>
                <a:cs typeface="Calibri"/>
                <a:sym typeface="Calibri"/>
              </a:rPr>
              <a:t>2)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Avenir Roman" panose="02000503020000020003" pitchFamily="2" charset="0"/>
                <a:ea typeface="Calibri"/>
                <a:cs typeface="Calibri"/>
                <a:sym typeface="Calibri"/>
              </a:rPr>
              <a:t> Brainstorm ways that you would like to fill the space with this one letter. Will it be a block or bubble letter? Will it be in cursive?</a:t>
            </a:r>
          </a:p>
          <a:p>
            <a:pPr marL="0" marR="0" lvl="0" indent="0" rtl="0">
              <a:spcBef>
                <a:spcPts val="64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Avenir Roman" panose="02000503020000020003" pitchFamily="2" charset="0"/>
                <a:ea typeface="Calibri"/>
                <a:cs typeface="Calibri"/>
                <a:sym typeface="Calibri"/>
              </a:rPr>
              <a:t>3) Explore ways to add imagery, shapes, colors and lines as added details to illustrate your identity through your values, hobbies and people and things that are important to you.</a:t>
            </a:r>
          </a:p>
          <a:p>
            <a:pPr marL="0" marR="0" lvl="0" indent="0" rtl="0">
              <a:spcBef>
                <a:spcPts val="640"/>
              </a:spcBef>
              <a:buClr>
                <a:schemeClr val="lt1"/>
              </a:buClr>
              <a:buSzPct val="25000"/>
              <a:buFont typeface="Arial"/>
              <a:buNone/>
            </a:pPr>
            <a:endParaRPr lang="en-US" sz="2400" b="0" i="0" u="none" strike="noStrike" cap="none" dirty="0">
              <a:solidFill>
                <a:schemeClr val="lt1"/>
              </a:solidFill>
              <a:latin typeface="Avenir Roman" panose="02000503020000020003" pitchFamily="2" charset="0"/>
              <a:ea typeface="Calibri"/>
              <a:cs typeface="Calibri"/>
              <a:sym typeface="Calibri"/>
            </a:endParaRPr>
          </a:p>
          <a:p>
            <a:pPr marL="0" marR="0" lvl="0" indent="0" rtl="0">
              <a:spcBef>
                <a:spcPts val="64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2400" dirty="0">
                <a:solidFill>
                  <a:schemeClr val="lt1"/>
                </a:solidFill>
                <a:latin typeface="Avenir Roman" panose="02000503020000020003" pitchFamily="2" charset="0"/>
                <a:ea typeface="Calibri"/>
                <a:cs typeface="Calibri"/>
                <a:sym typeface="Calibri"/>
              </a:rPr>
              <a:t>Here is a list identifiers that will help you think about what makes you YOU: AGE, GENDER, FAMILY STRUCTURE, RELIGION/FAITH, CULTURAL TRADITIONS, RACE, ETHNICITY, ABILITY</a:t>
            </a:r>
            <a:endParaRPr lang="en-US" sz="2400" b="0" i="0" u="none" strike="noStrike" cap="none" dirty="0">
              <a:solidFill>
                <a:schemeClr val="lt1"/>
              </a:solidFill>
              <a:latin typeface="Avenir Roman" panose="02000503020000020003" pitchFamily="2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166</Words>
  <Application>Microsoft Macintosh PowerPoint</Application>
  <PresentationFormat>On-screen Show (4:3)</PresentationFormat>
  <Paragraphs>13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Avenir Roman</vt:lpstr>
      <vt:lpstr>Calibri</vt:lpstr>
      <vt:lpstr> Black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2</cp:revision>
  <dcterms:modified xsi:type="dcterms:W3CDTF">2020-03-22T17:52:05Z</dcterms:modified>
</cp:coreProperties>
</file>